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268" y="100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10/6/2024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10/6/2024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10/6/2024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0_ΕΡΓΑΛΕΙΟΘΗΚΕΣ\ΕΡΓΑΛΕΙΟΘΗΚΗ_ΑΝΤΑΓΩΝ\14.ΥΠΟΧΡΕΩΣΕΙΣ_ΔΗΜΟΣΙΟΤΗΤΑΣ\ergaliantagsafisa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91813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10/6/2024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ΗΡΑΚΛΗΣ ΜΠΙΛΑΛΗΣ ΚΑΙ ΣΙΑ Ο.Ε. που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ΑΤΤΙΚΗΣ, εντάχθηκε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«Εργαλειοθήκη Ανταγωνιστικότητας»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στη βελτίωση της ανταγωνιστικότητας των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μικρών και πολύ μικρών επιχειρήσεων,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επενδύοντας στον παραγωγικό εκσυγχρονισμό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τους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160.000,00€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80.000,00€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207</Words>
  <Application>Microsoft Office PowerPoint</Application>
  <PresentationFormat>Προσαρμογή</PresentationFormat>
  <Paragraphs>20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43</cp:revision>
  <dcterms:created xsi:type="dcterms:W3CDTF">2018-02-13T12:16:57Z</dcterms:created>
  <dcterms:modified xsi:type="dcterms:W3CDTF">2024-06-10T09:14:53Z</dcterms:modified>
</cp:coreProperties>
</file>